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92" r:id="rId2"/>
    <p:sldId id="298" r:id="rId3"/>
    <p:sldId id="297" r:id="rId4"/>
    <p:sldId id="300" r:id="rId5"/>
    <p:sldId id="302" r:id="rId6"/>
    <p:sldId id="304" r:id="rId7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7777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960" autoAdjust="0"/>
    <p:restoredTop sz="91774" autoAdjust="0"/>
  </p:normalViewPr>
  <p:slideViewPr>
    <p:cSldViewPr>
      <p:cViewPr varScale="1">
        <p:scale>
          <a:sx n="67" d="100"/>
          <a:sy n="67" d="100"/>
        </p:scale>
        <p:origin x="-138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533400" y="2819400"/>
            <a:ext cx="81534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40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629"/>
            <a:ext cx="8229600" cy="586416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557308"/>
            <a:ext cx="7772400" cy="639762"/>
          </a:xfrm>
        </p:spPr>
        <p:txBody>
          <a:bodyPr anchor="t"/>
          <a:lstStyle>
            <a:lvl1pPr algn="ctr">
              <a:defRPr sz="3200"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sz="3200" cap="none" baseline="0"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975"/>
            <a:ext cx="8229600" cy="577850"/>
          </a:xfrm>
        </p:spPr>
        <p:txBody>
          <a:bodyPr anchor="ctr"/>
          <a:lstStyle>
            <a:lvl1pPr algn="ctr">
              <a:buNone/>
              <a:defRPr sz="3200" b="0"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CEE1EBC-E51B-4190-8159-3AE4D1D4E97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9/11/2018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30315360-7115-4341-8A2E-EB70634BF6AE}"/>
              </a:ext>
            </a:extLst>
          </p:cNvPr>
          <p:cNvCxnSpPr/>
          <p:nvPr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3-D Solar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tIns="0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dirty="0" smtClean="0"/>
              <a:t>Md. </a:t>
            </a:r>
            <a:r>
              <a:rPr lang="en-US" dirty="0" err="1" smtClean="0"/>
              <a:t>Zahid</a:t>
            </a:r>
            <a:r>
              <a:rPr lang="en-US" dirty="0" smtClean="0"/>
              <a:t> </a:t>
            </a:r>
            <a:r>
              <a:rPr lang="en-US" dirty="0" err="1" smtClean="0"/>
              <a:t>Hossain</a:t>
            </a:r>
            <a:r>
              <a:rPr lang="en-US" dirty="0" smtClean="0"/>
              <a:t> Khan - 011142151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Major   points</a:t>
            </a:r>
            <a:endParaRPr lang="en-US" dirty="0">
              <a:solidFill>
                <a:schemeClr val="tx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752600"/>
            <a:ext cx="8991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500" dirty="0" smtClean="0">
                <a:latin typeface="Trebuchet MS" pitchFamily="34" charset="0"/>
                <a:cs typeface="Lao UI" pitchFamily="34" charset="0"/>
              </a:rPr>
              <a:t>  3-Dimensionality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500" dirty="0" smtClean="0">
                <a:latin typeface="Trebuchet MS" pitchFamily="34" charset="0"/>
                <a:cs typeface="Lao UI" pitchFamily="34" charset="0"/>
              </a:rPr>
              <a:t>  Creating a dynamic background which is ever changing.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500" dirty="0" smtClean="0">
                <a:latin typeface="Trebuchet MS" pitchFamily="34" charset="0"/>
                <a:cs typeface="Lao UI" pitchFamily="34" charset="0"/>
              </a:rPr>
              <a:t>  Each object of the solar system is different from each   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Trebuchet MS" pitchFamily="34" charset="0"/>
                <a:cs typeface="Lao UI" pitchFamily="34" charset="0"/>
              </a:rPr>
              <a:t>     other.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500" dirty="0" smtClean="0">
                <a:latin typeface="Trebuchet MS" pitchFamily="34" charset="0"/>
                <a:cs typeface="Lao UI" pitchFamily="34" charset="0"/>
              </a:rPr>
              <a:t>  Saturn with its beautiful rings.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500" dirty="0" smtClean="0">
                <a:latin typeface="Trebuchet MS" pitchFamily="34" charset="0"/>
                <a:cs typeface="Lao UI" pitchFamily="34" charset="0"/>
              </a:rPr>
              <a:t>  Creating the most famous “Halley’s Comet”.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500" dirty="0" smtClean="0">
                <a:latin typeface="Trebuchet MS" pitchFamily="34" charset="0"/>
                <a:cs typeface="Lao UI" pitchFamily="34" charset="0"/>
              </a:rPr>
              <a:t>  Creating the large scale to almost match the originality.</a:t>
            </a:r>
          </a:p>
          <a:p>
            <a:pPr>
              <a:lnSpc>
                <a:spcPct val="150000"/>
              </a:lnSpc>
            </a:pPr>
            <a:endParaRPr lang="en-US" sz="2500" dirty="0">
              <a:latin typeface="Lao UI" pitchFamily="34" charset="0"/>
              <a:cs typeface="Lao U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Project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447800"/>
            <a:ext cx="6153150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Project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752600"/>
            <a:ext cx="8716999" cy="487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Project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768498"/>
            <a:ext cx="8680009" cy="4860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990600"/>
          </a:xfrm>
        </p:spPr>
        <p:txBody>
          <a:bodyPr/>
          <a:lstStyle/>
          <a:p>
            <a:r>
              <a:rPr lang="en-US" sz="6000" dirty="0" smtClean="0"/>
              <a:t>Thank You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0290551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M10290551 - School presentation - NEW.potx" id="{614775B2-47AF-45EF-B89F-DB698A6AD457}" vid="{787785BD-75BA-4822-BC77-7195AD76C8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tf10290551</Template>
  <TotalTime>198</TotalTime>
  <Words>76</Words>
  <PresentationFormat>On-screen Show (4:3)</PresentationFormat>
  <Paragraphs>14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tf10290551</vt:lpstr>
      <vt:lpstr>3-D Solar System</vt:lpstr>
      <vt:lpstr>Major   points</vt:lpstr>
      <vt:lpstr>Screenshot of Project</vt:lpstr>
      <vt:lpstr>Screenshot of Project</vt:lpstr>
      <vt:lpstr>Screenshot of Project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3-D Solar System</dc:title>
  <dc:creator>Zahid</dc:creator>
  <cp:lastModifiedBy>Zahid</cp:lastModifiedBy>
  <cp:revision>27</cp:revision>
  <dcterms:created xsi:type="dcterms:W3CDTF">2018-09-10T14:14:02Z</dcterms:created>
  <dcterms:modified xsi:type="dcterms:W3CDTF">2018-09-11T03:37:04Z</dcterms:modified>
</cp:coreProperties>
</file>